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6"/>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967" r:id="rId63"/>
    <p:sldId id="885" r:id="rId64"/>
    <p:sldId id="838" r:id="rId65"/>
    <p:sldId id="894" r:id="rId66"/>
    <p:sldId id="895" r:id="rId67"/>
    <p:sldId id="896" r:id="rId68"/>
    <p:sldId id="834" r:id="rId69"/>
    <p:sldId id="859" r:id="rId70"/>
    <p:sldId id="897" r:id="rId71"/>
    <p:sldId id="862" r:id="rId72"/>
    <p:sldId id="860" r:id="rId73"/>
    <p:sldId id="844" r:id="rId74"/>
    <p:sldId id="845" r:id="rId75"/>
    <p:sldId id="846" r:id="rId76"/>
    <p:sldId id="960" r:id="rId77"/>
    <p:sldId id="847" r:id="rId78"/>
    <p:sldId id="849" r:id="rId79"/>
    <p:sldId id="852" r:id="rId80"/>
    <p:sldId id="851" r:id="rId81"/>
    <p:sldId id="898" r:id="rId82"/>
    <p:sldId id="853" r:id="rId83"/>
    <p:sldId id="855" r:id="rId84"/>
    <p:sldId id="856" r:id="rId85"/>
    <p:sldId id="877" r:id="rId86"/>
    <p:sldId id="878" r:id="rId87"/>
    <p:sldId id="899" r:id="rId88"/>
    <p:sldId id="788"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262" r:id="rId105"/>
    <p:sldId id="263" r:id="rId106"/>
    <p:sldId id="264" r:id="rId107"/>
    <p:sldId id="969" r:id="rId108"/>
    <p:sldId id="920" r:id="rId109"/>
    <p:sldId id="921" r:id="rId110"/>
    <p:sldId id="922" r:id="rId111"/>
    <p:sldId id="278" r:id="rId112"/>
    <p:sldId id="923" r:id="rId113"/>
    <p:sldId id="280" r:id="rId114"/>
    <p:sldId id="924" r:id="rId115"/>
    <p:sldId id="925" r:id="rId116"/>
    <p:sldId id="903" r:id="rId117"/>
    <p:sldId id="927" r:id="rId118"/>
    <p:sldId id="961" r:id="rId119"/>
    <p:sldId id="962" r:id="rId120"/>
    <p:sldId id="965" r:id="rId121"/>
    <p:sldId id="928" r:id="rId122"/>
    <p:sldId id="929" r:id="rId123"/>
    <p:sldId id="930" r:id="rId124"/>
    <p:sldId id="933" r:id="rId125"/>
    <p:sldId id="931" r:id="rId126"/>
    <p:sldId id="936" r:id="rId127"/>
    <p:sldId id="935" r:id="rId128"/>
    <p:sldId id="285" r:id="rId129"/>
    <p:sldId id="938" r:id="rId130"/>
    <p:sldId id="416" r:id="rId131"/>
    <p:sldId id="417" r:id="rId132"/>
    <p:sldId id="939" r:id="rId133"/>
    <p:sldId id="422" r:id="rId134"/>
    <p:sldId id="399" r:id="rId135"/>
    <p:sldId id="421" r:id="rId136"/>
    <p:sldId id="942" r:id="rId137"/>
    <p:sldId id="940" r:id="rId138"/>
    <p:sldId id="941" r:id="rId139"/>
    <p:sldId id="266" r:id="rId140"/>
    <p:sldId id="943" r:id="rId141"/>
    <p:sldId id="905" r:id="rId142"/>
    <p:sldId id="906" r:id="rId143"/>
    <p:sldId id="907" r:id="rId144"/>
    <p:sldId id="908" r:id="rId145"/>
    <p:sldId id="909" r:id="rId146"/>
    <p:sldId id="839" r:id="rId147"/>
    <p:sldId id="840" r:id="rId148"/>
    <p:sldId id="947" r:id="rId149"/>
    <p:sldId id="910" r:id="rId150"/>
    <p:sldId id="911" r:id="rId151"/>
    <p:sldId id="260" r:id="rId152"/>
    <p:sldId id="948" r:id="rId153"/>
    <p:sldId id="949" r:id="rId154"/>
    <p:sldId id="966" r:id="rId155"/>
    <p:sldId id="951" r:id="rId156"/>
    <p:sldId id="265" r:id="rId157"/>
    <p:sldId id="267" r:id="rId158"/>
    <p:sldId id="953" r:id="rId159"/>
    <p:sldId id="954" r:id="rId160"/>
    <p:sldId id="950" r:id="rId161"/>
    <p:sldId id="955" r:id="rId162"/>
    <p:sldId id="944" r:id="rId163"/>
    <p:sldId id="945" r:id="rId164"/>
    <p:sldId id="934" r:id="rId165"/>
    <p:sldId id="952" r:id="rId166"/>
    <p:sldId id="956" r:id="rId167"/>
    <p:sldId id="946" r:id="rId168"/>
    <p:sldId id="259" r:id="rId169"/>
    <p:sldId id="310" r:id="rId170"/>
    <p:sldId id="311" r:id="rId171"/>
    <p:sldId id="277" r:id="rId172"/>
    <p:sldId id="305" r:id="rId173"/>
    <p:sldId id="279" r:id="rId174"/>
    <p:sldId id="306" r:id="rId175"/>
    <p:sldId id="281" r:id="rId176"/>
    <p:sldId id="282" r:id="rId177"/>
    <p:sldId id="283" r:id="rId178"/>
    <p:sldId id="307" r:id="rId179"/>
    <p:sldId id="284" r:id="rId180"/>
    <p:sldId id="959" r:id="rId181"/>
    <p:sldId id="286" r:id="rId182"/>
    <p:sldId id="288" r:id="rId183"/>
    <p:sldId id="289" r:id="rId184"/>
    <p:sldId id="308" r:id="rId185"/>
    <p:sldId id="293" r:id="rId186"/>
    <p:sldId id="294" r:id="rId187"/>
    <p:sldId id="295" r:id="rId188"/>
    <p:sldId id="296" r:id="rId189"/>
    <p:sldId id="297" r:id="rId190"/>
    <p:sldId id="299" r:id="rId191"/>
    <p:sldId id="300" r:id="rId192"/>
    <p:sldId id="298" r:id="rId193"/>
    <p:sldId id="287" r:id="rId194"/>
    <p:sldId id="292" r:id="rId19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0"/>
    <p:restoredTop sz="88696"/>
  </p:normalViewPr>
  <p:slideViewPr>
    <p:cSldViewPr snapToGrid="0" snapToObjects="1">
      <p:cViewPr varScale="1">
        <p:scale>
          <a:sx n="161" d="100"/>
          <a:sy n="161" d="100"/>
        </p:scale>
        <p:origin x="296" y="200"/>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svg"/><Relationship Id="rId1" Type="http://schemas.openxmlformats.org/officeDocument/2006/relationships/image" Target="../media/image145.png"/><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diagrams/_rels/data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1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56.svg"/><Relationship Id="rId1" Type="http://schemas.openxmlformats.org/officeDocument/2006/relationships/image" Target="../media/image201.png"/><Relationship Id="rId4" Type="http://schemas.openxmlformats.org/officeDocument/2006/relationships/image" Target="../media/image203.svg"/></Relationships>
</file>

<file path=ppt/diagrams/_rels/data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svg"/><Relationship Id="rId1" Type="http://schemas.openxmlformats.org/officeDocument/2006/relationships/image" Target="../media/image205.png"/><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diagrams/_rels/data16.xml.rels><?xml version="1.0" encoding="UTF-8" standalone="yes"?>
<Relationships xmlns="http://schemas.openxmlformats.org/package/2006/relationships"><Relationship Id="rId1" Type="http://schemas.openxmlformats.org/officeDocument/2006/relationships/image" Target="../media/image218.jpg"/></Relationships>
</file>

<file path=ppt/diagrams/_rels/data18.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image" Target="../media/image220.svg"/><Relationship Id="rId1" Type="http://schemas.openxmlformats.org/officeDocument/2006/relationships/image" Target="../media/image219.png"/><Relationship Id="rId6" Type="http://schemas.openxmlformats.org/officeDocument/2006/relationships/image" Target="../media/image224.svg"/><Relationship Id="rId5" Type="http://schemas.openxmlformats.org/officeDocument/2006/relationships/image" Target="../media/image223.png"/><Relationship Id="rId10" Type="http://schemas.openxmlformats.org/officeDocument/2006/relationships/image" Target="../media/image8.svg"/><Relationship Id="rId4" Type="http://schemas.openxmlformats.org/officeDocument/2006/relationships/image" Target="../media/image222.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56.svg"/><Relationship Id="rId1" Type="http://schemas.openxmlformats.org/officeDocument/2006/relationships/image" Target="../media/image201.png"/><Relationship Id="rId6" Type="http://schemas.openxmlformats.org/officeDocument/2006/relationships/image" Target="../media/image249.svg"/><Relationship Id="rId5" Type="http://schemas.openxmlformats.org/officeDocument/2006/relationships/image" Target="../media/image248.png"/><Relationship Id="rId4" Type="http://schemas.openxmlformats.org/officeDocument/2006/relationships/image" Target="../media/image247.svg"/></Relationships>
</file>

<file path=ppt/diagrams/_rels/data21.xml.rels><?xml version="1.0" encoding="UTF-8" standalone="yes"?>
<Relationships xmlns="http://schemas.openxmlformats.org/package/2006/relationships"><Relationship Id="rId8" Type="http://schemas.openxmlformats.org/officeDocument/2006/relationships/image" Target="../media/image260.sv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image" Target="../media/image254.svg"/><Relationship Id="rId1" Type="http://schemas.openxmlformats.org/officeDocument/2006/relationships/image" Target="../media/image253.png"/><Relationship Id="rId6" Type="http://schemas.openxmlformats.org/officeDocument/2006/relationships/image" Target="../media/image258.svg"/><Relationship Id="rId5" Type="http://schemas.openxmlformats.org/officeDocument/2006/relationships/image" Target="../media/image257.png"/><Relationship Id="rId4" Type="http://schemas.openxmlformats.org/officeDocument/2006/relationships/image" Target="../media/image256.svg"/></Relationships>
</file>

<file path=ppt/diagrams/_rels/data22.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67.png"/><Relationship Id="rId7" Type="http://schemas.openxmlformats.org/officeDocument/2006/relationships/image" Target="../media/image271.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70.svg"/><Relationship Id="rId5" Type="http://schemas.openxmlformats.org/officeDocument/2006/relationships/image" Target="../media/image269.png"/><Relationship Id="rId10" Type="http://schemas.openxmlformats.org/officeDocument/2006/relationships/image" Target="../media/image274.svg"/><Relationship Id="rId4" Type="http://schemas.openxmlformats.org/officeDocument/2006/relationships/image" Target="../media/image268.svg"/><Relationship Id="rId9" Type="http://schemas.openxmlformats.org/officeDocument/2006/relationships/image" Target="../media/image273.png"/></Relationships>
</file>

<file path=ppt/diagrams/_rels/data2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svg"/><Relationship Id="rId1" Type="http://schemas.openxmlformats.org/officeDocument/2006/relationships/image" Target="../media/image279.png"/><Relationship Id="rId4" Type="http://schemas.openxmlformats.org/officeDocument/2006/relationships/image" Target="../media/image282.svg"/></Relationships>
</file>

<file path=ppt/diagrams/_rels/data26.xml.rels><?xml version="1.0" encoding="UTF-8" standalone="yes"?>
<Relationships xmlns="http://schemas.openxmlformats.org/package/2006/relationships"><Relationship Id="rId8" Type="http://schemas.openxmlformats.org/officeDocument/2006/relationships/image" Target="../media/image295.sv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9.svg"/><Relationship Id="rId1" Type="http://schemas.openxmlformats.org/officeDocument/2006/relationships/image" Target="../media/image288.png"/><Relationship Id="rId6" Type="http://schemas.openxmlformats.org/officeDocument/2006/relationships/image" Target="../media/image293.svg"/><Relationship Id="rId5" Type="http://schemas.openxmlformats.org/officeDocument/2006/relationships/image" Target="../media/image292.png"/><Relationship Id="rId10" Type="http://schemas.openxmlformats.org/officeDocument/2006/relationships/image" Target="../media/image256.svg"/><Relationship Id="rId4" Type="http://schemas.openxmlformats.org/officeDocument/2006/relationships/image" Target="../media/image291.svg"/><Relationship Id="rId9" Type="http://schemas.openxmlformats.org/officeDocument/2006/relationships/image" Target="../media/image262.png"/></Relationships>
</file>

<file path=ppt/diagrams/_rels/data2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svg"/><Relationship Id="rId1" Type="http://schemas.openxmlformats.org/officeDocument/2006/relationships/image" Target="../media/image304.png"/><Relationship Id="rId4" Type="http://schemas.openxmlformats.org/officeDocument/2006/relationships/image" Target="../media/image307.svg"/></Relationships>
</file>

<file path=ppt/diagrams/_rels/data28.xml.rels><?xml version="1.0" encoding="UTF-8" standalone="yes"?>
<Relationships xmlns="http://schemas.openxmlformats.org/package/2006/relationships"><Relationship Id="rId3" Type="http://schemas.openxmlformats.org/officeDocument/2006/relationships/image" Target="../media/image313.svg"/><Relationship Id="rId2" Type="http://schemas.openxmlformats.org/officeDocument/2006/relationships/image" Target="../media/image312.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15.svg"/><Relationship Id="rId4" Type="http://schemas.openxmlformats.org/officeDocument/2006/relationships/image" Target="../media/image314.png"/></Relationships>
</file>

<file path=ppt/diagrams/_rels/data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svg"/><Relationship Id="rId1" Type="http://schemas.openxmlformats.org/officeDocument/2006/relationships/image" Target="../media/image292.png"/><Relationship Id="rId4" Type="http://schemas.openxmlformats.org/officeDocument/2006/relationships/image" Target="../media/image295.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30.xml.rels><?xml version="1.0" encoding="UTF-8" standalone="yes"?>
<Relationships xmlns="http://schemas.openxmlformats.org/package/2006/relationships"><Relationship Id="rId8" Type="http://schemas.openxmlformats.org/officeDocument/2006/relationships/image" Target="../media/image321.sv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258.svg"/><Relationship Id="rId1" Type="http://schemas.openxmlformats.org/officeDocument/2006/relationships/image" Target="../media/image263.png"/><Relationship Id="rId6" Type="http://schemas.openxmlformats.org/officeDocument/2006/relationships/image" Target="../media/image319.svg"/><Relationship Id="rId5" Type="http://schemas.openxmlformats.org/officeDocument/2006/relationships/image" Target="../media/image318.png"/><Relationship Id="rId10" Type="http://schemas.openxmlformats.org/officeDocument/2006/relationships/image" Target="../media/image323.svg"/><Relationship Id="rId4" Type="http://schemas.openxmlformats.org/officeDocument/2006/relationships/image" Target="../media/image317.svg"/><Relationship Id="rId9" Type="http://schemas.openxmlformats.org/officeDocument/2006/relationships/image" Target="../media/image322.png"/></Relationships>
</file>

<file path=ppt/diagrams/_rels/data3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svg"/><Relationship Id="rId1" Type="http://schemas.openxmlformats.org/officeDocument/2006/relationships/image" Target="../media/image324.png"/><Relationship Id="rId4" Type="http://schemas.openxmlformats.org/officeDocument/2006/relationships/image" Target="../media/image327.svg"/></Relationships>
</file>

<file path=ppt/diagrams/_rels/data3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svg"/><Relationship Id="rId1" Type="http://schemas.openxmlformats.org/officeDocument/2006/relationships/image" Target="../media/image330.png"/><Relationship Id="rId4" Type="http://schemas.openxmlformats.org/officeDocument/2006/relationships/image" Target="../media/image333.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ata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4" Type="http://schemas.openxmlformats.org/officeDocument/2006/relationships/image" Target="../media/image1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6.svg"/><Relationship Id="rId1" Type="http://schemas.openxmlformats.org/officeDocument/2006/relationships/image" Target="../media/image151.png"/><Relationship Id="rId6" Type="http://schemas.openxmlformats.org/officeDocument/2006/relationships/image" Target="../media/image150.svg"/><Relationship Id="rId5" Type="http://schemas.openxmlformats.org/officeDocument/2006/relationships/image" Target="../media/image153.png"/><Relationship Id="rId4" Type="http://schemas.openxmlformats.org/officeDocument/2006/relationships/image" Target="../media/image148.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76.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75.png"/><Relationship Id="rId6" Type="http://schemas.openxmlformats.org/officeDocument/2006/relationships/image" Target="../media/image172.svg"/><Relationship Id="rId5" Type="http://schemas.openxmlformats.org/officeDocument/2006/relationships/image" Target="../media/image177.png"/><Relationship Id="rId4" Type="http://schemas.openxmlformats.org/officeDocument/2006/relationships/image" Target="../media/image17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203.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06.svg"/><Relationship Id="rId1" Type="http://schemas.openxmlformats.org/officeDocument/2006/relationships/image" Target="../media/image211.png"/><Relationship Id="rId6" Type="http://schemas.openxmlformats.org/officeDocument/2006/relationships/image" Target="../media/image210.svg"/><Relationship Id="rId5" Type="http://schemas.openxmlformats.org/officeDocument/2006/relationships/image" Target="../media/image213.png"/><Relationship Id="rId4" Type="http://schemas.openxmlformats.org/officeDocument/2006/relationships/image" Target="../media/image208.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8.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image" Target="../media/image228.png"/><Relationship Id="rId7" Type="http://schemas.openxmlformats.org/officeDocument/2006/relationships/image" Target="../media/image230.png"/><Relationship Id="rId2" Type="http://schemas.openxmlformats.org/officeDocument/2006/relationships/image" Target="../media/image220.svg"/><Relationship Id="rId1" Type="http://schemas.openxmlformats.org/officeDocument/2006/relationships/image" Target="../media/image227.png"/><Relationship Id="rId6" Type="http://schemas.openxmlformats.org/officeDocument/2006/relationships/image" Target="../media/image224.svg"/><Relationship Id="rId5" Type="http://schemas.openxmlformats.org/officeDocument/2006/relationships/image" Target="../media/image229.png"/><Relationship Id="rId10" Type="http://schemas.openxmlformats.org/officeDocument/2006/relationships/image" Target="../media/image8.svg"/><Relationship Id="rId4" Type="http://schemas.openxmlformats.org/officeDocument/2006/relationships/image" Target="../media/image222.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249.svg"/><Relationship Id="rId5" Type="http://schemas.openxmlformats.org/officeDocument/2006/relationships/image" Target="../media/image251.png"/><Relationship Id="rId4" Type="http://schemas.openxmlformats.org/officeDocument/2006/relationships/image" Target="../media/image247.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60.svg"/><Relationship Id="rId3" Type="http://schemas.openxmlformats.org/officeDocument/2006/relationships/image" Target="../media/image262.png"/><Relationship Id="rId7" Type="http://schemas.openxmlformats.org/officeDocument/2006/relationships/image" Target="../media/image264.png"/><Relationship Id="rId2" Type="http://schemas.openxmlformats.org/officeDocument/2006/relationships/image" Target="../media/image254.svg"/><Relationship Id="rId1" Type="http://schemas.openxmlformats.org/officeDocument/2006/relationships/image" Target="../media/image261.png"/><Relationship Id="rId6" Type="http://schemas.openxmlformats.org/officeDocument/2006/relationships/image" Target="../media/image258.svg"/><Relationship Id="rId5" Type="http://schemas.openxmlformats.org/officeDocument/2006/relationships/image" Target="../media/image263.png"/><Relationship Id="rId4" Type="http://schemas.openxmlformats.org/officeDocument/2006/relationships/image" Target="../media/image256.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76.png"/><Relationship Id="rId7" Type="http://schemas.openxmlformats.org/officeDocument/2006/relationships/hyperlink" Target="https://mlflow.org/" TargetMode="External"/><Relationship Id="rId2" Type="http://schemas.openxmlformats.org/officeDocument/2006/relationships/image" Target="../media/image268.svg"/><Relationship Id="rId1" Type="http://schemas.openxmlformats.org/officeDocument/2006/relationships/image" Target="../media/image275.png"/><Relationship Id="rId6" Type="http://schemas.openxmlformats.org/officeDocument/2006/relationships/image" Target="../media/image272.svg"/><Relationship Id="rId5" Type="http://schemas.openxmlformats.org/officeDocument/2006/relationships/image" Target="../media/image277.png"/><Relationship Id="rId10" Type="http://schemas.openxmlformats.org/officeDocument/2006/relationships/image" Target="../media/image274.svg"/><Relationship Id="rId4" Type="http://schemas.openxmlformats.org/officeDocument/2006/relationships/image" Target="../media/image270.svg"/><Relationship Id="rId9" Type="http://schemas.openxmlformats.org/officeDocument/2006/relationships/image" Target="../media/image278.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0.svg"/><Relationship Id="rId1" Type="http://schemas.openxmlformats.org/officeDocument/2006/relationships/image" Target="../media/image283.png"/><Relationship Id="rId4" Type="http://schemas.openxmlformats.org/officeDocument/2006/relationships/image" Target="../media/image282.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95.svg"/><Relationship Id="rId3" Type="http://schemas.openxmlformats.org/officeDocument/2006/relationships/image" Target="../media/image290.png"/><Relationship Id="rId7" Type="http://schemas.openxmlformats.org/officeDocument/2006/relationships/image" Target="../media/image294.png"/><Relationship Id="rId2" Type="http://schemas.openxmlformats.org/officeDocument/2006/relationships/image" Target="../media/image289.svg"/><Relationship Id="rId1" Type="http://schemas.openxmlformats.org/officeDocument/2006/relationships/image" Target="../media/image288.png"/><Relationship Id="rId6" Type="http://schemas.openxmlformats.org/officeDocument/2006/relationships/image" Target="../media/image293.svg"/><Relationship Id="rId5" Type="http://schemas.openxmlformats.org/officeDocument/2006/relationships/image" Target="../media/image292.png"/><Relationship Id="rId10" Type="http://schemas.openxmlformats.org/officeDocument/2006/relationships/image" Target="../media/image256.svg"/><Relationship Id="rId4" Type="http://schemas.openxmlformats.org/officeDocument/2006/relationships/image" Target="../media/image291.svg"/><Relationship Id="rId9" Type="http://schemas.openxmlformats.org/officeDocument/2006/relationships/image" Target="../media/image262.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svg"/><Relationship Id="rId1" Type="http://schemas.openxmlformats.org/officeDocument/2006/relationships/image" Target="../media/image304.png"/><Relationship Id="rId4" Type="http://schemas.openxmlformats.org/officeDocument/2006/relationships/image" Target="../media/image307.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13.svg"/><Relationship Id="rId1" Type="http://schemas.openxmlformats.org/officeDocument/2006/relationships/image" Target="../media/image312.png"/><Relationship Id="rId5" Type="http://schemas.openxmlformats.org/officeDocument/2006/relationships/image" Target="../media/image315.svg"/><Relationship Id="rId4" Type="http://schemas.openxmlformats.org/officeDocument/2006/relationships/image" Target="../media/image314.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3.svg"/><Relationship Id="rId1" Type="http://schemas.openxmlformats.org/officeDocument/2006/relationships/image" Target="../media/image292.png"/><Relationship Id="rId4" Type="http://schemas.openxmlformats.org/officeDocument/2006/relationships/image" Target="../media/image29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21.sv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image" Target="../media/image258.svg"/><Relationship Id="rId1" Type="http://schemas.openxmlformats.org/officeDocument/2006/relationships/image" Target="../media/image263.png"/><Relationship Id="rId6" Type="http://schemas.openxmlformats.org/officeDocument/2006/relationships/image" Target="../media/image319.svg"/><Relationship Id="rId5" Type="http://schemas.openxmlformats.org/officeDocument/2006/relationships/image" Target="../media/image318.png"/><Relationship Id="rId10" Type="http://schemas.openxmlformats.org/officeDocument/2006/relationships/image" Target="../media/image323.svg"/><Relationship Id="rId4" Type="http://schemas.openxmlformats.org/officeDocument/2006/relationships/image" Target="../media/image317.svg"/><Relationship Id="rId9" Type="http://schemas.openxmlformats.org/officeDocument/2006/relationships/image" Target="../media/image322.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svg"/><Relationship Id="rId1" Type="http://schemas.openxmlformats.org/officeDocument/2006/relationships/image" Target="../media/image324.png"/><Relationship Id="rId4" Type="http://schemas.openxmlformats.org/officeDocument/2006/relationships/image" Target="../media/image327.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svg"/><Relationship Id="rId1" Type="http://schemas.openxmlformats.org/officeDocument/2006/relationships/image" Target="../media/image330.png"/><Relationship Id="rId4" Type="http://schemas.openxmlformats.org/officeDocument/2006/relationships/image" Target="../media/image33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82.png"/><Relationship Id="rId6" Type="http://schemas.openxmlformats.org/officeDocument/2006/relationships/image" Target="../media/image73.sv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86.png"/><Relationship Id="rId14" Type="http://schemas.openxmlformats.org/officeDocument/2006/relationships/image" Target="../media/image8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svg"/><Relationship Id="rId1" Type="http://schemas.openxmlformats.org/officeDocument/2006/relationships/image" Target="../media/image95.png"/><Relationship Id="rId4" Type="http://schemas.openxmlformats.org/officeDocument/2006/relationships/image" Target="../media/image9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21.png"/><Relationship Id="rId2" Type="http://schemas.openxmlformats.org/officeDocument/2006/relationships/image" Target="../media/image110.svg"/><Relationship Id="rId1" Type="http://schemas.openxmlformats.org/officeDocument/2006/relationships/image" Target="../media/image119.png"/><Relationship Id="rId6" Type="http://schemas.openxmlformats.org/officeDocument/2006/relationships/image" Target="../media/image114.svg"/><Relationship Id="rId5" Type="http://schemas.openxmlformats.org/officeDocument/2006/relationships/image" Target="../media/image120.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2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7.svg"/><Relationship Id="rId1" Type="http://schemas.openxmlformats.org/officeDocument/2006/relationships/image" Target="../media/image130.png"/><Relationship Id="rId4" Type="http://schemas.openxmlformats.org/officeDocument/2006/relationships/image" Target="../media/image1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13.10.19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3.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161</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164</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172</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180</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184</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63</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64</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67</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69</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71</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77</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78</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79</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80</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122</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123</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125</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127</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128</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134</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136</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138</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140</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141</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10/13/19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10/13/19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10/13/19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10/13/19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10/13/19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10/13/19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10/13/19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10/13/19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182.png"/></Relationships>
</file>

<file path=ppt/slides/_rels/slide10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187.tiff"/><Relationship Id="rId5" Type="http://schemas.openxmlformats.org/officeDocument/2006/relationships/image" Target="../media/image186.tiff"/><Relationship Id="rId4" Type="http://schemas.openxmlformats.org/officeDocument/2006/relationships/image" Target="../media/image185.png"/></Relationships>
</file>

<file path=ppt/slides/_rels/slide108.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7.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1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8" Type="http://schemas.openxmlformats.org/officeDocument/2006/relationships/image" Target="../media/image200.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99.tiff"/><Relationship Id="rId5" Type="http://schemas.openxmlformats.org/officeDocument/2006/relationships/hyperlink" Target="https://www.snowflake.com/" TargetMode="External"/><Relationship Id="rId4" Type="http://schemas.openxmlformats.org/officeDocument/2006/relationships/image" Target="../media/image198.tiff"/></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4.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7.xml"/><Relationship Id="rId1" Type="http://schemas.openxmlformats.org/officeDocument/2006/relationships/slideLayout" Target="../slideLayouts/slideLayout13.xml"/><Relationship Id="rId4" Type="http://schemas.openxmlformats.org/officeDocument/2006/relationships/image" Target="../media/image233.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6.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9.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png"/><Relationship Id="rId1" Type="http://schemas.openxmlformats.org/officeDocument/2006/relationships/slideLayout" Target="../slideLayouts/slideLayout6.xml"/><Relationship Id="rId4" Type="http://schemas.openxmlformats.org/officeDocument/2006/relationships/image" Target="../media/image236.jpe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243.png"/></Relationships>
</file>

<file path=ppt/slides/_rels/slide156.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image" Target="../media/image244.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7.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2.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8.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4.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05.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8.xml"/><Relationship Id="rId1" Type="http://schemas.openxmlformats.org/officeDocument/2006/relationships/slideLayout" Target="../slideLayouts/slideLayout1.xml"/><Relationship Id="rId4" Type="http://schemas.openxmlformats.org/officeDocument/2006/relationships/image" Target="../media/image265.png"/></Relationships>
</file>

<file path=ppt/slides/_rels/slide164.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10.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69.xml.rels><?xml version="1.0" encoding="UTF-8" standalone="yes"?>
<Relationships xmlns="http://schemas.openxmlformats.org/package/2006/relationships"><Relationship Id="rId8" Type="http://schemas.openxmlformats.org/officeDocument/2006/relationships/image" Target="../media/image28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image" Target="../media/image43.emf"/><Relationship Id="rId4" Type="http://schemas.openxmlformats.org/officeDocument/2006/relationships/image" Target="../media/image42.emf"/></Relationships>
</file>

<file path=ppt/slides/_rels/slide170.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4.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1.xml.rels><?xml version="1.0" encoding="UTF-8" standalone="yes"?>
<Relationships xmlns="http://schemas.openxmlformats.org/package/2006/relationships"><Relationship Id="rId3" Type="http://schemas.openxmlformats.org/officeDocument/2006/relationships/image" Target="../media/image287.jp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17.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86.png"/></Relationships>
</file>

<file path=ppt/slides/_rels/slide174.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98.gif"/><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301.gif"/><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2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7.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notesSlide" Target="../notesSlides/notesSlide128.xml"/><Relationship Id="rId1" Type="http://schemas.openxmlformats.org/officeDocument/2006/relationships/slideLayout" Target="../slideLayouts/slideLayout12.xml"/><Relationship Id="rId5" Type="http://schemas.openxmlformats.org/officeDocument/2006/relationships/image" Target="../media/image310.png"/><Relationship Id="rId4" Type="http://schemas.openxmlformats.org/officeDocument/2006/relationships/image" Target="../media/image309.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30.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88.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5.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2.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6.xml"/><Relationship Id="rId1" Type="http://schemas.openxmlformats.org/officeDocument/2006/relationships/slideLayout" Target="../slideLayouts/slideLayout12.xml"/><Relationship Id="rId4" Type="http://schemas.openxmlformats.org/officeDocument/2006/relationships/image" Target="../media/image328.png"/></Relationships>
</file>

<file path=ppt/slides/_rels/slide193.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8.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therinspark.com/intro.html#intro-background" TargetMode="External"/><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hyperlink" Target="https://web.stanford.edu/~hastie/ElemStatLearn/" TargetMode="External"/><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cs.cornell.edu/jeh/book%20no%20so;utions%20March%202019.pdf"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31" Type="http://schemas.openxmlformats.org/officeDocument/2006/relationships/image" Target="../media/image30.tiff"/><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 Id="rId30" Type="http://schemas.openxmlformats.org/officeDocument/2006/relationships/hyperlink" Target="https://www.hanser-fachbuch.de/buch/Handbuch+Data+Science/9783446457102"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dium.com/@penguinpress/an-excerpt-from-how-not-to-be-wrong-by-jordan-ellenberg-664e708cfc3d" TargetMode="External"/><Relationship Id="rId2" Type="http://schemas.openxmlformats.org/officeDocument/2006/relationships/image" Target="../media/image125.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5.png"/></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7.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63.tiff"/><Relationship Id="rId3" Type="http://schemas.openxmlformats.org/officeDocument/2006/relationships/hyperlink" Target="https://learngitbranching.js.org/?demo" TargetMode="External"/><Relationship Id="rId7" Type="http://schemas.openxmlformats.org/officeDocument/2006/relationships/image" Target="../media/image16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13.10.19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dirty="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r>
              <a:rPr lang="de-DE" sz="900" dirty="0">
                <a:hlinkClick r:id="rId28"/>
              </a:rPr>
              <a:t>https://www.cs.cornell.edu/jeh/book%20no%20so;utions%20March%202019.pdf</a:t>
            </a:r>
            <a:endParaRPr lang="de-DE" sz="900" dirty="0"/>
          </a:p>
          <a:p>
            <a:pPr>
              <a:lnSpc>
                <a:spcPct val="90000"/>
              </a:lnSpc>
            </a:pPr>
            <a:r>
              <a:rPr lang="de-DE" sz="900" dirty="0">
                <a:hlinkClick r:id="rId29"/>
              </a:rPr>
              <a:t>https://web.stanford.edu/~hastie/ElemStatLearn</a:t>
            </a:r>
            <a:r>
              <a:rPr lang="de-DE" sz="900">
                <a:hlinkClick r:id="rId29"/>
              </a:rPr>
              <a:t>/</a:t>
            </a:r>
            <a:endParaRPr lang="de-DE" sz="900" dirty="0">
              <a:solidFill>
                <a:schemeClr val="tx2"/>
              </a:solidFill>
            </a:endParaRPr>
          </a:p>
        </p:txBody>
      </p:sp>
      <p:pic>
        <p:nvPicPr>
          <p:cNvPr id="4" name="Grafik 3" descr="Ein Bild, das Text enthält.&#10;&#10;Automatisch generierte Beschreibung">
            <a:hlinkClick r:id="rId30"/>
            <a:extLst>
              <a:ext uri="{FF2B5EF4-FFF2-40B4-BE49-F238E27FC236}">
                <a16:creationId xmlns:a16="http://schemas.microsoft.com/office/drawing/2014/main" id="{B29C1205-3919-B742-BF8E-E49128E7E1A6}"/>
              </a:ext>
            </a:extLst>
          </p:cNvPr>
          <p:cNvPicPr>
            <a:picLocks noChangeAspect="1"/>
          </p:cNvPicPr>
          <p:nvPr/>
        </p:nvPicPr>
        <p:blipFill rotWithShape="1">
          <a:blip r:embed="rId31"/>
          <a:srcRect t="890"/>
          <a:stretch/>
        </p:blipFill>
        <p:spPr>
          <a:xfrm>
            <a:off x="7521283" y="10"/>
            <a:ext cx="4670717" cy="685799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2"/>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3"/>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63</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73</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74</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75</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78</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79</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82</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8863</Words>
  <Application>Microsoft Macintosh PowerPoint</Application>
  <PresentationFormat>Breitbild</PresentationFormat>
  <Paragraphs>1197</Paragraphs>
  <Slides>194</Slides>
  <Notes>138</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194</vt:i4>
      </vt:variant>
    </vt:vector>
  </HeadingPairs>
  <TitlesOfParts>
    <vt:vector size="207"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3</cp:revision>
  <dcterms:created xsi:type="dcterms:W3CDTF">2019-10-13T13:45:19Z</dcterms:created>
  <dcterms:modified xsi:type="dcterms:W3CDTF">2019-10-13T14:09:53Z</dcterms:modified>
</cp:coreProperties>
</file>